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851ea4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851ea4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4b8452f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4b8452f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4b8452f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4b8452f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Deck the Hall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Boughs of Holly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Traditional Welsh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Old Welsh carol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Deck the hall with boughs of holly,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the season to be jolly,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Don we now our gay apparel,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 la,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Troll the ancient Yuletide carol,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the blazing Yule before us,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Strike the harp and join the chorus,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Follow me in merry measure,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 la,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I tell of Yuletide treasure,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 away the old year passes,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the new, ye lads and lasses,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we joyous all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 la,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Heedless of the wind and weather,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